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olp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lpec s tremi slik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 smtClean="0"/>
              <a:t>Skeniranje dokumentov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2892516" y="5996580"/>
            <a:ext cx="8825658" cy="861420"/>
          </a:xfrm>
        </p:spPr>
        <p:txBody>
          <a:bodyPr/>
          <a:lstStyle/>
          <a:p>
            <a:pPr algn="r"/>
            <a:r>
              <a:rPr lang="sl-SI" dirty="0" smtClean="0"/>
              <a:t>Andrej </a:t>
            </a:r>
            <a:r>
              <a:rPr lang="sl-SI" dirty="0" err="1" smtClean="0"/>
              <a:t>hafner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3650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22361" y="519393"/>
            <a:ext cx="9404723" cy="1400530"/>
          </a:xfrm>
        </p:spPr>
        <p:txBody>
          <a:bodyPr/>
          <a:lstStyle/>
          <a:p>
            <a:r>
              <a:rPr lang="sl-SI" sz="2800" dirty="0" smtClean="0"/>
              <a:t>Izrezovanje dokumenta – tudi uspešno, toda…</a:t>
            </a:r>
            <a:endParaRPr lang="sl-SI" sz="2800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57" y="2052638"/>
            <a:ext cx="3107511" cy="4195762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95" y="2052638"/>
            <a:ext cx="2827382" cy="4195762"/>
          </a:xfrm>
          <a:prstGeom prst="rect">
            <a:avLst/>
          </a:prstGeom>
        </p:spPr>
      </p:pic>
      <p:sp>
        <p:nvSpPr>
          <p:cNvPr id="6" name="Desna puščica 5"/>
          <p:cNvSpPr/>
          <p:nvPr/>
        </p:nvSpPr>
        <p:spPr>
          <a:xfrm>
            <a:off x="5457825" y="3676650"/>
            <a:ext cx="8001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3782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319372" y="452718"/>
            <a:ext cx="9404723" cy="1400530"/>
          </a:xfrm>
        </p:spPr>
        <p:txBody>
          <a:bodyPr/>
          <a:lstStyle/>
          <a:p>
            <a:r>
              <a:rPr lang="sl-SI" dirty="0" smtClean="0"/>
              <a:t>Problem z večjimi koti</a:t>
            </a:r>
            <a:endParaRPr lang="sl-SI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53248"/>
            <a:ext cx="3123882" cy="4195762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48" y="2410460"/>
            <a:ext cx="3565354" cy="3081338"/>
          </a:xfrm>
          <a:prstGeom prst="rect">
            <a:avLst/>
          </a:prstGeom>
        </p:spPr>
      </p:pic>
      <p:sp>
        <p:nvSpPr>
          <p:cNvPr id="6" name="Desna puščica 5"/>
          <p:cNvSpPr/>
          <p:nvPr/>
        </p:nvSpPr>
        <p:spPr>
          <a:xfrm>
            <a:off x="5159338" y="3522504"/>
            <a:ext cx="962025" cy="85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Odebeljen lok 6"/>
          <p:cNvSpPr/>
          <p:nvPr/>
        </p:nvSpPr>
        <p:spPr>
          <a:xfrm>
            <a:off x="5159338" y="2579529"/>
            <a:ext cx="914400" cy="914400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tx1"/>
              </a:solidFill>
            </a:endParaRPr>
          </a:p>
        </p:txBody>
      </p:sp>
      <p:sp>
        <p:nvSpPr>
          <p:cNvPr id="8" name="Elipsa 7"/>
          <p:cNvSpPr/>
          <p:nvPr/>
        </p:nvSpPr>
        <p:spPr>
          <a:xfrm>
            <a:off x="5159338" y="2296160"/>
            <a:ext cx="265149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Elipsa 8"/>
          <p:cNvSpPr/>
          <p:nvPr/>
        </p:nvSpPr>
        <p:spPr>
          <a:xfrm>
            <a:off x="5814630" y="2305050"/>
            <a:ext cx="259108" cy="219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923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03613" y="395568"/>
            <a:ext cx="9404723" cy="1400530"/>
          </a:xfrm>
        </p:spPr>
        <p:txBody>
          <a:bodyPr/>
          <a:lstStyle/>
          <a:p>
            <a:r>
              <a:rPr lang="sl-SI" sz="3600" dirty="0" smtClean="0"/>
              <a:t>Android aplikacija </a:t>
            </a:r>
            <a:endParaRPr lang="sl-SI" sz="3600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3" y="1685924"/>
            <a:ext cx="2136174" cy="43910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16" y="1664227"/>
            <a:ext cx="2135917" cy="4390496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2" y="1664227"/>
            <a:ext cx="2146472" cy="44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03312" y="452718"/>
            <a:ext cx="9404723" cy="1400530"/>
          </a:xfrm>
        </p:spPr>
        <p:txBody>
          <a:bodyPr/>
          <a:lstStyle/>
          <a:p>
            <a:r>
              <a:rPr lang="sl-SI" sz="3600" dirty="0" smtClean="0"/>
              <a:t>Android aplikacija</a:t>
            </a:r>
            <a:endParaRPr lang="sl-SI" sz="3600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72" y="1626394"/>
            <a:ext cx="2041181" cy="4195762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14" y="1621632"/>
            <a:ext cx="2043498" cy="4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03312" y="433668"/>
            <a:ext cx="9404723" cy="1400530"/>
          </a:xfrm>
        </p:spPr>
        <p:txBody>
          <a:bodyPr/>
          <a:lstStyle/>
          <a:p>
            <a:r>
              <a:rPr lang="sl-SI" dirty="0" smtClean="0"/>
              <a:t>Problemi in nadgradnje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Detekcija robov – strojno učenje</a:t>
            </a:r>
          </a:p>
          <a:p>
            <a:r>
              <a:rPr lang="sl-SI" sz="2400" dirty="0" smtClean="0"/>
              <a:t>Ocenjevanje konveksnih štirikotnikov</a:t>
            </a:r>
          </a:p>
          <a:p>
            <a:r>
              <a:rPr lang="sl-SI" sz="2400" dirty="0" smtClean="0"/>
              <a:t>Filtriranje slik</a:t>
            </a:r>
          </a:p>
          <a:p>
            <a:r>
              <a:rPr lang="sl-SI" sz="2400" dirty="0" smtClean="0"/>
              <a:t>Napačno ocenjevanje</a:t>
            </a:r>
          </a:p>
          <a:p>
            <a:r>
              <a:rPr lang="sl-SI" sz="2400" dirty="0" smtClean="0"/>
              <a:t>Perspektiva skeniranja</a:t>
            </a:r>
          </a:p>
        </p:txBody>
      </p:sp>
    </p:spTree>
    <p:extLst>
      <p:ext uri="{BB962C8B-B14F-4D97-AF65-F5344CB8AC3E}">
        <p14:creationId xmlns:p14="http://schemas.microsoft.com/office/powerpoint/2010/main" val="293343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27136" y="2853018"/>
            <a:ext cx="9404723" cy="1400530"/>
          </a:xfrm>
        </p:spPr>
        <p:txBody>
          <a:bodyPr/>
          <a:lstStyle/>
          <a:p>
            <a:pPr algn="ctr"/>
            <a:r>
              <a:rPr lang="sl-SI" dirty="0" smtClean="0"/>
              <a:t>Hvala za pozornost!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7651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46186" y="3033993"/>
            <a:ext cx="9404723" cy="1400530"/>
          </a:xfrm>
        </p:spPr>
        <p:txBody>
          <a:bodyPr/>
          <a:lstStyle/>
          <a:p>
            <a:pPr algn="ctr"/>
            <a:r>
              <a:rPr lang="sl-SI" dirty="0" smtClean="0"/>
              <a:t>Vprašanja?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239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l-SI" dirty="0" smtClean="0"/>
              <a:t>Ideja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400" dirty="0" smtClean="0"/>
              <a:t>Aplikacija ki iz kamere zazna dokument (list papirja, letak…)</a:t>
            </a:r>
          </a:p>
          <a:p>
            <a:r>
              <a:rPr lang="sl-SI" sz="2400" dirty="0" smtClean="0"/>
              <a:t>Dokument izreže</a:t>
            </a:r>
          </a:p>
          <a:p>
            <a:r>
              <a:rPr lang="sl-SI" sz="2400" dirty="0" smtClean="0"/>
              <a:t>Izrezano sliko filtrira tako, da je čim bolj berljiva (kontrast, barve)</a:t>
            </a:r>
          </a:p>
          <a:p>
            <a:r>
              <a:rPr lang="sl-SI" sz="2400" dirty="0" smtClean="0"/>
              <a:t>Android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290386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l-SI" dirty="0" smtClean="0"/>
              <a:t>Potek programa (</a:t>
            </a:r>
            <a:r>
              <a:rPr lang="sl-SI" dirty="0" err="1" smtClean="0"/>
              <a:t>pipeline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Obdelava posamezne slike</a:t>
            </a:r>
            <a:endParaRPr lang="sl-SI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5139" y="3506013"/>
            <a:ext cx="3151504" cy="2363628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05569" y="3496525"/>
            <a:ext cx="3136324" cy="2352244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889" y="3496525"/>
            <a:ext cx="3136324" cy="23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3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009400" y="365435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800" dirty="0" err="1" smtClean="0"/>
              <a:t>Resize</a:t>
            </a:r>
            <a:r>
              <a:rPr lang="sl-SI" sz="2800" dirty="0" smtClean="0"/>
              <a:t>, </a:t>
            </a:r>
            <a:r>
              <a:rPr lang="sl-SI" sz="2800" dirty="0" err="1" smtClean="0"/>
              <a:t>Gaussian</a:t>
            </a:r>
            <a:r>
              <a:rPr lang="sl-SI" sz="2800" dirty="0" smtClean="0"/>
              <a:t> </a:t>
            </a:r>
            <a:r>
              <a:rPr lang="sl-SI" sz="2800" dirty="0" err="1" smtClean="0"/>
              <a:t>blur</a:t>
            </a:r>
            <a:r>
              <a:rPr lang="sl-SI" sz="2800" dirty="0" smtClean="0"/>
              <a:t>, </a:t>
            </a:r>
            <a:r>
              <a:rPr lang="sl-SI" sz="2800" dirty="0" err="1" smtClean="0"/>
              <a:t>Canny</a:t>
            </a:r>
            <a:r>
              <a:rPr lang="sl-SI" sz="2800" dirty="0" smtClean="0"/>
              <a:t> </a:t>
            </a:r>
            <a:r>
              <a:rPr lang="sl-SI" sz="2800" dirty="0" err="1" smtClean="0"/>
              <a:t>edge</a:t>
            </a:r>
            <a:r>
              <a:rPr lang="sl-SI" sz="2800" dirty="0" smtClean="0"/>
              <a:t> </a:t>
            </a:r>
            <a:r>
              <a:rPr lang="sl-SI" sz="2800" dirty="0" err="1" smtClean="0"/>
              <a:t>detector</a:t>
            </a:r>
            <a:r>
              <a:rPr lang="sl-SI" sz="2800" dirty="0" smtClean="0"/>
              <a:t> in </a:t>
            </a:r>
            <a:r>
              <a:rPr lang="sl-SI" sz="2800" dirty="0" err="1" smtClean="0"/>
              <a:t>dilate</a:t>
            </a:r>
            <a:endParaRPr lang="sl-SI" sz="28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11" y="2338485"/>
            <a:ext cx="2720460" cy="355369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00" y="2332411"/>
            <a:ext cx="2699122" cy="355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633248" y="338418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800" dirty="0" err="1" smtClean="0"/>
              <a:t>Hough</a:t>
            </a:r>
            <a:r>
              <a:rPr lang="sl-SI" sz="2800" dirty="0" smtClean="0"/>
              <a:t> </a:t>
            </a:r>
            <a:r>
              <a:rPr lang="sl-SI" sz="2800" dirty="0" err="1" smtClean="0"/>
              <a:t>lines</a:t>
            </a:r>
            <a:r>
              <a:rPr lang="sl-SI" sz="2800" dirty="0" smtClean="0"/>
              <a:t> in združevanje linij, ki so si blizu in imajo podoben kot</a:t>
            </a:r>
            <a:endParaRPr lang="sl-SI" sz="28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49" y="2047009"/>
            <a:ext cx="2721640" cy="3678382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59" y="2047009"/>
            <a:ext cx="2705768" cy="3678382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48" y="2047009"/>
            <a:ext cx="26872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90347" y="390373"/>
            <a:ext cx="9404723" cy="1400530"/>
          </a:xfrm>
        </p:spPr>
        <p:txBody>
          <a:bodyPr/>
          <a:lstStyle/>
          <a:p>
            <a:r>
              <a:rPr lang="sl-SI" sz="2800" dirty="0" smtClean="0"/>
              <a:t>Generiranje premic iz posameznih linij ter iskanje presečišč</a:t>
            </a:r>
            <a:endParaRPr lang="sl-SI" sz="2800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66" y="2302020"/>
            <a:ext cx="3123098" cy="4195762"/>
          </a:xfr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02" y="2302020"/>
            <a:ext cx="3262411" cy="4195762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3" y="2302020"/>
            <a:ext cx="314786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2800" dirty="0" smtClean="0"/>
              <a:t>Generiranje vseh možnih konveksnih štirikotnikov iz presečišč premic </a:t>
            </a:r>
            <a:endParaRPr lang="sl-SI" sz="28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36" y="2005446"/>
            <a:ext cx="2762436" cy="3678382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89" y="2005446"/>
            <a:ext cx="2687634" cy="3678382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40" y="2005446"/>
            <a:ext cx="2740540" cy="36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2800" dirty="0" smtClean="0"/>
              <a:t>Filtriranje konveksnih štirikotnikov (problem z ocenjevanjem)</a:t>
            </a:r>
            <a:endParaRPr lang="sl-SI" sz="2800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Osnovna ideja: izrezovanje pravokotnikov okoli stranic konveksnih štirikotnikov in verjetnost da je po celi dolžini rob</a:t>
            </a:r>
          </a:p>
          <a:p>
            <a:r>
              <a:rPr lang="sl-SI" dirty="0" smtClean="0"/>
              <a:t>Problem!</a:t>
            </a:r>
          </a:p>
          <a:p>
            <a:r>
              <a:rPr lang="sl-SI" dirty="0" smtClean="0"/>
              <a:t>Filtriranje na podlagi kotov med stranicami in izbiranje največjega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98533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2800" dirty="0" smtClean="0"/>
              <a:t>Izrezovanje dokumenta (</a:t>
            </a:r>
            <a:r>
              <a:rPr lang="sl-SI" sz="2800" dirty="0" err="1" smtClean="0"/>
              <a:t>perspective</a:t>
            </a:r>
            <a:r>
              <a:rPr lang="sl-SI" sz="2800" dirty="0" smtClean="0"/>
              <a:t> </a:t>
            </a:r>
            <a:r>
              <a:rPr lang="sl-SI" sz="2800" dirty="0" err="1" smtClean="0"/>
              <a:t>transform</a:t>
            </a:r>
            <a:r>
              <a:rPr lang="sl-SI" sz="2800" dirty="0" smtClean="0"/>
              <a:t>) - uspešno </a:t>
            </a:r>
            <a:endParaRPr lang="sl-SI" sz="2800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24" y="1605548"/>
            <a:ext cx="3224672" cy="4341236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24" y="1649874"/>
            <a:ext cx="2923310" cy="4296910"/>
          </a:xfrm>
          <a:prstGeom prst="rect">
            <a:avLst/>
          </a:prstGeom>
        </p:spPr>
      </p:pic>
      <p:sp>
        <p:nvSpPr>
          <p:cNvPr id="9" name="Desna puščica 8"/>
          <p:cNvSpPr/>
          <p:nvPr/>
        </p:nvSpPr>
        <p:spPr>
          <a:xfrm>
            <a:off x="5204882" y="3388239"/>
            <a:ext cx="1537855" cy="77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426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aelektreno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</TotalTime>
  <Words>166</Words>
  <Application>Microsoft Office PowerPoint</Application>
  <PresentationFormat>Širokozaslonsko</PresentationFormat>
  <Paragraphs>30</Paragraphs>
  <Slides>16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Naelektreno</vt:lpstr>
      <vt:lpstr>Skeniranje dokumentov</vt:lpstr>
      <vt:lpstr>Ideja</vt:lpstr>
      <vt:lpstr>Potek programa (pipeline)</vt:lpstr>
      <vt:lpstr>PowerPointova predstavitev</vt:lpstr>
      <vt:lpstr>PowerPointova predstavitev</vt:lpstr>
      <vt:lpstr>Generiranje premic iz posameznih linij ter iskanje presečišč</vt:lpstr>
      <vt:lpstr>Generiranje vseh možnih konveksnih štirikotnikov iz presečišč premic </vt:lpstr>
      <vt:lpstr>Filtriranje konveksnih štirikotnikov (problem z ocenjevanjem)</vt:lpstr>
      <vt:lpstr>Izrezovanje dokumenta (perspective transform) - uspešno </vt:lpstr>
      <vt:lpstr>Izrezovanje dokumenta – tudi uspešno, toda…</vt:lpstr>
      <vt:lpstr>Problem z večjimi koti</vt:lpstr>
      <vt:lpstr>Android aplikacija </vt:lpstr>
      <vt:lpstr>Android aplikacija</vt:lpstr>
      <vt:lpstr>Problemi in nadgradnje</vt:lpstr>
      <vt:lpstr>Hvala za pozornost!</vt:lpstr>
      <vt:lpstr>Vprašanja?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Likewise</dc:creator>
  <cp:lastModifiedBy>Likewise</cp:lastModifiedBy>
  <cp:revision>9</cp:revision>
  <dcterms:created xsi:type="dcterms:W3CDTF">2018-06-13T00:15:21Z</dcterms:created>
  <dcterms:modified xsi:type="dcterms:W3CDTF">2018-06-13T01:19:47Z</dcterms:modified>
</cp:coreProperties>
</file>